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大標題文字</a:t>
            </a:r>
          </a:p>
        </p:txBody>
      </p:sp>
      <p:sp>
        <p:nvSpPr>
          <p:cNvPr id="12" name="內文層級一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>
                <a:latin typeface="Lato Regular"/>
                <a:ea typeface="Lato Regular"/>
                <a:cs typeface="Lato Regular"/>
                <a:sym typeface="Lato Regular"/>
              </a:defRPr>
            </a:lvl1pPr>
            <a:lvl2pPr marL="0" indent="0" algn="ctr">
              <a:spcBef>
                <a:spcPts val="0"/>
              </a:spcBef>
              <a:buSzTx/>
              <a:buNone/>
              <a:defRPr sz="5400">
                <a:latin typeface="Lato Regular"/>
                <a:ea typeface="Lato Regular"/>
                <a:cs typeface="Lato Regular"/>
                <a:sym typeface="Lato Regular"/>
              </a:defRPr>
            </a:lvl2pPr>
            <a:lvl3pPr marL="0" indent="0" algn="ctr">
              <a:spcBef>
                <a:spcPts val="0"/>
              </a:spcBef>
              <a:buSzTx/>
              <a:buNone/>
              <a:defRPr sz="5400">
                <a:latin typeface="Lato Regular"/>
                <a:ea typeface="Lato Regular"/>
                <a:cs typeface="Lato Regular"/>
                <a:sym typeface="Lato Regular"/>
              </a:defRPr>
            </a:lvl3pPr>
            <a:lvl4pPr marL="0" indent="0" algn="ctr">
              <a:spcBef>
                <a:spcPts val="0"/>
              </a:spcBef>
              <a:buSzTx/>
              <a:buNone/>
              <a:defRPr sz="5400">
                <a:latin typeface="Lato Regular"/>
                <a:ea typeface="Lato Regular"/>
                <a:cs typeface="Lato Regular"/>
                <a:sym typeface="Lato Regular"/>
              </a:defRPr>
            </a:lvl4pPr>
            <a:lvl5pPr marL="0" indent="0" algn="ctr">
              <a:spcBef>
                <a:spcPts val="0"/>
              </a:spcBef>
              <a:buSzTx/>
              <a:buNone/>
              <a:defRPr sz="5400">
                <a:latin typeface="Lato Regular"/>
                <a:ea typeface="Lato Regular"/>
                <a:cs typeface="Lato Regular"/>
                <a:sym typeface="Lato Regular"/>
              </a:defRPr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pic>
        <p:nvPicPr>
          <p:cNvPr id="13" name="群組" descr="群組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3088" y="360337"/>
            <a:ext cx="5345618" cy="85984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copy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大標題文字</a:t>
            </a:r>
          </a:p>
        </p:txBody>
      </p:sp>
      <p:sp>
        <p:nvSpPr>
          <p:cNvPr id="3" name="內文層級一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0" u="none">
          <a:solidFill>
            <a:srgbClr val="000000"/>
          </a:solidFill>
          <a:uFillTx/>
          <a:latin typeface="+mj-lt"/>
          <a:ea typeface="+mj-ea"/>
          <a:cs typeface="+mj-cs"/>
          <a:sym typeface="Lato Bold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resentation Title: Lato Bold, 110pt, Autosize Text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Presentation Title: Lato Bold, 110pt, Autosize Text</a:t>
            </a:r>
          </a:p>
        </p:txBody>
      </p:sp>
      <p:sp>
        <p:nvSpPr>
          <p:cNvPr id="52" name="Presenter Name…"/>
          <p:cNvSpPr txBox="1"/>
          <p:nvPr>
            <p:ph type="subTitle" sz="half" idx="1"/>
          </p:nvPr>
        </p:nvSpPr>
        <p:spPr>
          <a:xfrm>
            <a:off x="1778000" y="7073900"/>
            <a:ext cx="20828000" cy="3801121"/>
          </a:xfrm>
          <a:prstGeom prst="rect">
            <a:avLst/>
          </a:prstGeom>
        </p:spPr>
        <p:txBody>
          <a:bodyPr/>
          <a:lstStyle/>
          <a:p>
            <a:pPr>
              <a:defRPr b="1"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Presenter Name</a:t>
            </a:r>
          </a:p>
          <a:p>
            <a:pPr>
              <a:defRPr b="1"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Department</a:t>
            </a:r>
          </a:p>
          <a:p>
            <a:pPr>
              <a:defRPr b="1"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Organisation</a:t>
            </a:r>
          </a:p>
          <a:p>
            <a:pPr>
              <a:defRPr b="1"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Lato Semibold, 50pt, Autosize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"/>
          <p:cNvSpPr/>
          <p:nvPr/>
        </p:nvSpPr>
        <p:spPr>
          <a:xfrm>
            <a:off x="0" y="0"/>
            <a:ext cx="24384001" cy="762001"/>
          </a:xfrm>
          <a:prstGeom prst="rect">
            <a:avLst/>
          </a:prstGeom>
          <a:gradFill>
            <a:gsLst>
              <a:gs pos="0">
                <a:srgbClr val="165E49"/>
              </a:gs>
              <a:gs pos="33733">
                <a:srgbClr val="18365D"/>
              </a:gs>
              <a:gs pos="41133">
                <a:srgbClr val="18365D">
                  <a:alpha val="50000"/>
                </a:srgbClr>
              </a:gs>
              <a:gs pos="66322">
                <a:srgbClr val="18365D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80" name="CAADRIA2026_logotype_w.svg" descr="CAADRIA2026_logotype_w.svg"/>
          <p:cNvPicPr>
            <a:picLocks noChangeAspect="1"/>
          </p:cNvPicPr>
          <p:nvPr/>
        </p:nvPicPr>
        <p:blipFill>
          <a:blip r:embed="rId2">
            <a:alphaModFix amt="75257"/>
            <a:extLst/>
          </a:blip>
          <a:stretch>
            <a:fillRect/>
          </a:stretch>
        </p:blipFill>
        <p:spPr>
          <a:xfrm>
            <a:off x="209404" y="103981"/>
            <a:ext cx="3430452" cy="5540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"/>
          <p:cNvSpPr/>
          <p:nvPr/>
        </p:nvSpPr>
        <p:spPr>
          <a:xfrm>
            <a:off x="0" y="0"/>
            <a:ext cx="24384001" cy="762001"/>
          </a:xfrm>
          <a:prstGeom prst="rect">
            <a:avLst/>
          </a:prstGeom>
          <a:gradFill>
            <a:gsLst>
              <a:gs pos="0">
                <a:srgbClr val="64B79F"/>
              </a:gs>
              <a:gs pos="50854">
                <a:srgbClr val="F1C207"/>
              </a:gs>
              <a:gs pos="100000">
                <a:srgbClr val="F1C207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57" name="群組" descr="群組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404" y="105123"/>
            <a:ext cx="3430246" cy="551754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矩形"/>
          <p:cNvSpPr/>
          <p:nvPr/>
        </p:nvSpPr>
        <p:spPr>
          <a:xfrm>
            <a:off x="0" y="12954000"/>
            <a:ext cx="24384001" cy="762000"/>
          </a:xfrm>
          <a:prstGeom prst="rect">
            <a:avLst/>
          </a:prstGeom>
          <a:gradFill>
            <a:gsLst>
              <a:gs pos="0">
                <a:srgbClr val="64B79F"/>
              </a:gs>
              <a:gs pos="50854">
                <a:srgbClr val="F1C207"/>
              </a:gs>
              <a:gs pos="100000">
                <a:srgbClr val="F1C207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"/>
          <p:cNvSpPr/>
          <p:nvPr/>
        </p:nvSpPr>
        <p:spPr>
          <a:xfrm>
            <a:off x="0" y="0"/>
            <a:ext cx="24384001" cy="762001"/>
          </a:xfrm>
          <a:prstGeom prst="rect">
            <a:avLst/>
          </a:prstGeom>
          <a:gradFill>
            <a:gsLst>
              <a:gs pos="0">
                <a:srgbClr val="64B79F"/>
              </a:gs>
              <a:gs pos="50854">
                <a:srgbClr val="F1C207"/>
              </a:gs>
              <a:gs pos="100000">
                <a:srgbClr val="F1C207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61" name="群組" descr="群組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404" y="105123"/>
            <a:ext cx="3430246" cy="551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"/>
          <p:cNvSpPr/>
          <p:nvPr/>
        </p:nvSpPr>
        <p:spPr>
          <a:xfrm>
            <a:off x="0" y="0"/>
            <a:ext cx="24384001" cy="762001"/>
          </a:xfrm>
          <a:prstGeom prst="rect">
            <a:avLst/>
          </a:prstGeom>
          <a:gradFill>
            <a:gsLst>
              <a:gs pos="0">
                <a:srgbClr val="64B79F"/>
              </a:gs>
              <a:gs pos="33269">
                <a:srgbClr val="F1C207">
                  <a:alpha val="62973"/>
                </a:srgbClr>
              </a:gs>
              <a:gs pos="40526">
                <a:srgbClr val="F1C207">
                  <a:alpha val="31486"/>
                </a:srgbClr>
              </a:gs>
              <a:gs pos="65227">
                <a:srgbClr val="F1C207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64" name="群組" descr="群組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404" y="105123"/>
            <a:ext cx="3430246" cy="551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"/>
          <p:cNvSpPr/>
          <p:nvPr/>
        </p:nvSpPr>
        <p:spPr>
          <a:xfrm rot="5400000">
            <a:off x="-6477000" y="6477000"/>
            <a:ext cx="13716000" cy="762000"/>
          </a:xfrm>
          <a:prstGeom prst="rect">
            <a:avLst/>
          </a:prstGeom>
          <a:gradFill>
            <a:gsLst>
              <a:gs pos="0">
                <a:srgbClr val="64B79F"/>
              </a:gs>
              <a:gs pos="50854">
                <a:srgbClr val="F1C207"/>
              </a:gs>
              <a:gs pos="100000">
                <a:srgbClr val="F1C207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67" name="群組" descr="群組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-1334123" y="1648651"/>
            <a:ext cx="3430246" cy="551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群組" descr="群組"/>
          <p:cNvPicPr>
            <a:picLocks noChangeAspect="1"/>
          </p:cNvPicPr>
          <p:nvPr/>
        </p:nvPicPr>
        <p:blipFill>
          <a:blip r:embed="rId2">
            <a:extLst/>
          </a:blip>
          <a:srcRect l="0" t="0" r="82941" b="0"/>
          <a:stretch>
            <a:fillRect/>
          </a:stretch>
        </p:blipFill>
        <p:spPr>
          <a:xfrm>
            <a:off x="113831" y="206723"/>
            <a:ext cx="585138" cy="551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群組"/>
          <p:cNvGrpSpPr/>
          <p:nvPr/>
        </p:nvGrpSpPr>
        <p:grpSpPr>
          <a:xfrm rot="5400000">
            <a:off x="-6477001" y="6477000"/>
            <a:ext cx="13716001" cy="762001"/>
            <a:chOff x="0" y="0"/>
            <a:chExt cx="13716000" cy="762000"/>
          </a:xfrm>
        </p:grpSpPr>
        <p:sp>
          <p:nvSpPr>
            <p:cNvPr id="70" name="矩形"/>
            <p:cNvSpPr/>
            <p:nvPr/>
          </p:nvSpPr>
          <p:spPr>
            <a:xfrm>
              <a:off x="0" y="0"/>
              <a:ext cx="13716001" cy="762001"/>
            </a:xfrm>
            <a:prstGeom prst="rect">
              <a:avLst/>
            </a:prstGeom>
            <a:gradFill flip="none" rotWithShape="1">
              <a:gsLst>
                <a:gs pos="0">
                  <a:srgbClr val="64B79F"/>
                </a:gs>
                <a:gs pos="31744">
                  <a:srgbClr val="F1C207">
                    <a:alpha val="62973"/>
                  </a:srgbClr>
                </a:gs>
                <a:gs pos="38431">
                  <a:srgbClr val="F1C207">
                    <a:alpha val="31486"/>
                  </a:srgbClr>
                </a:gs>
                <a:gs pos="61190">
                  <a:srgbClr val="F1C207">
                    <a:alpha val="0"/>
                  </a:srgbClr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pic>
          <p:nvPicPr>
            <p:cNvPr id="71" name="群組" descr="群組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7575" t="0" r="0" b="0"/>
            <a:stretch>
              <a:fillRect/>
            </a:stretch>
          </p:blipFill>
          <p:spPr>
            <a:xfrm>
              <a:off x="812299" y="105123"/>
              <a:ext cx="2827351" cy="5517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3" name="群組" descr="群組"/>
          <p:cNvPicPr>
            <a:picLocks noChangeAspect="1"/>
          </p:cNvPicPr>
          <p:nvPr/>
        </p:nvPicPr>
        <p:blipFill>
          <a:blip r:embed="rId2">
            <a:extLst/>
          </a:blip>
          <a:srcRect l="0" t="0" r="82941" b="0"/>
          <a:stretch>
            <a:fillRect/>
          </a:stretch>
        </p:blipFill>
        <p:spPr>
          <a:xfrm>
            <a:off x="113831" y="206723"/>
            <a:ext cx="585138" cy="551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"/>
          <p:cNvSpPr/>
          <p:nvPr/>
        </p:nvSpPr>
        <p:spPr>
          <a:xfrm>
            <a:off x="0" y="0"/>
            <a:ext cx="24384001" cy="762001"/>
          </a:xfrm>
          <a:prstGeom prst="rect">
            <a:avLst/>
          </a:prstGeom>
          <a:gradFill>
            <a:gsLst>
              <a:gs pos="0">
                <a:srgbClr val="165E49"/>
              </a:gs>
              <a:gs pos="33733">
                <a:srgbClr val="18365D"/>
              </a:gs>
              <a:gs pos="41133">
                <a:srgbClr val="18365D">
                  <a:alpha val="50000"/>
                </a:srgbClr>
              </a:gs>
              <a:gs pos="66322">
                <a:srgbClr val="18365D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76" name="CAADRIA2026_logotype_w.svg" descr="CAADRIA2026_logotype_w.svg"/>
          <p:cNvPicPr>
            <a:picLocks noChangeAspect="1"/>
          </p:cNvPicPr>
          <p:nvPr/>
        </p:nvPicPr>
        <p:blipFill>
          <a:blip r:embed="rId2">
            <a:alphaModFix amt="70054"/>
            <a:extLst/>
          </a:blip>
          <a:srcRect l="18315" t="0" r="0" b="0"/>
          <a:stretch>
            <a:fillRect/>
          </a:stretch>
        </p:blipFill>
        <p:spPr>
          <a:xfrm>
            <a:off x="837666" y="103997"/>
            <a:ext cx="2801984" cy="554006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群組" descr="群組"/>
          <p:cNvPicPr>
            <a:picLocks noChangeAspect="1"/>
          </p:cNvPicPr>
          <p:nvPr/>
        </p:nvPicPr>
        <p:blipFill>
          <a:blip r:embed="rId3">
            <a:extLst/>
          </a:blip>
          <a:srcRect l="0" t="0" r="82941" b="0"/>
          <a:stretch>
            <a:fillRect/>
          </a:stretch>
        </p:blipFill>
        <p:spPr>
          <a:xfrm>
            <a:off x="209404" y="105123"/>
            <a:ext cx="585138" cy="551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